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4"/>
  </p:notesMasterIdLst>
  <p:sldIdLst>
    <p:sldId id="295" r:id="rId3"/>
  </p:sldIdLst>
  <p:sldSz cx="12192000" cy="609441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94" userDrawn="1">
          <p15:clr>
            <a:srgbClr val="A4A3A4"/>
          </p15:clr>
        </p15:guide>
        <p15:guide id="2" pos="960" userDrawn="1">
          <p15:clr>
            <a:srgbClr val="A4A3A4"/>
          </p15:clr>
        </p15:guide>
        <p15:guide id="3" pos="2411" userDrawn="1">
          <p15:clr>
            <a:srgbClr val="A4A3A4"/>
          </p15:clr>
        </p15:guide>
        <p15:guide id="4" orient="horz" pos="3303" userDrawn="1">
          <p15:clr>
            <a:srgbClr val="A4A3A4"/>
          </p15:clr>
        </p15:guide>
        <p15:guide id="5" pos="3273" userDrawn="1">
          <p15:clr>
            <a:srgbClr val="A4A3A4"/>
          </p15:clr>
        </p15:guide>
        <p15:guide id="6" pos="6856" userDrawn="1">
          <p15:clr>
            <a:srgbClr val="A4A3A4"/>
          </p15:clr>
        </p15:guide>
        <p15:guide id="7" orient="horz" pos="2504" userDrawn="1">
          <p15:clr>
            <a:srgbClr val="A4A3A4"/>
          </p15:clr>
        </p15:guide>
        <p15:guide id="8" orient="horz" pos="35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482F"/>
    <a:srgbClr val="002AF4"/>
    <a:srgbClr val="0029F6"/>
    <a:srgbClr val="33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2432" autoAdjust="0"/>
  </p:normalViewPr>
  <p:slideViewPr>
    <p:cSldViewPr snapToGrid="0">
      <p:cViewPr varScale="1">
        <p:scale>
          <a:sx n="123" d="100"/>
          <a:sy n="123" d="100"/>
        </p:scale>
        <p:origin x="132" y="156"/>
      </p:cViewPr>
      <p:guideLst>
        <p:guide orient="horz" pos="1194"/>
        <p:guide pos="960"/>
        <p:guide pos="2411"/>
        <p:guide orient="horz" pos="3303"/>
        <p:guide pos="3273"/>
        <p:guide pos="6856"/>
        <p:guide orient="horz" pos="2504"/>
        <p:guide orient="horz" pos="35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AC791F-2F44-4448-A64C-D9018B8E4570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1143000"/>
            <a:ext cx="6172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3EA53-F697-47F4-8BDF-5AFE028B7F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6613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997396"/>
            <a:ext cx="9144000" cy="2121759"/>
          </a:xfrm>
        </p:spPr>
        <p:txBody>
          <a:bodyPr anchor="b"/>
          <a:lstStyle>
            <a:lvl1pPr algn="ctr">
              <a:defRPr sz="5332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200978"/>
            <a:ext cx="9144000" cy="1471405"/>
          </a:xfrm>
        </p:spPr>
        <p:txBody>
          <a:bodyPr/>
          <a:lstStyle>
            <a:lvl1pPr marL="0" indent="0" algn="ctr">
              <a:buNone/>
              <a:defRPr sz="2133"/>
            </a:lvl1pPr>
            <a:lvl2pPr marL="406314" indent="0" algn="ctr">
              <a:buNone/>
              <a:defRPr sz="1777"/>
            </a:lvl2pPr>
            <a:lvl3pPr marL="812627" indent="0" algn="ctr">
              <a:buNone/>
              <a:defRPr sz="1600"/>
            </a:lvl3pPr>
            <a:lvl4pPr marL="1218941" indent="0" algn="ctr">
              <a:buNone/>
              <a:defRPr sz="1422"/>
            </a:lvl4pPr>
            <a:lvl5pPr marL="1625255" indent="0" algn="ctr">
              <a:buNone/>
              <a:defRPr sz="1422"/>
            </a:lvl5pPr>
            <a:lvl6pPr marL="2031568" indent="0" algn="ctr">
              <a:buNone/>
              <a:defRPr sz="1422"/>
            </a:lvl6pPr>
            <a:lvl7pPr marL="2437882" indent="0" algn="ctr">
              <a:buNone/>
              <a:defRPr sz="1422"/>
            </a:lvl7pPr>
            <a:lvl8pPr marL="2844195" indent="0" algn="ctr">
              <a:buNone/>
              <a:defRPr sz="1422"/>
            </a:lvl8pPr>
            <a:lvl9pPr marL="3250509" indent="0" algn="ctr">
              <a:buNone/>
              <a:defRPr sz="1422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A01B-5B64-4CDC-88F5-CC357B1777EF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C55-56D8-4535-9349-DFB3E5B8A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6344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A01B-5B64-4CDC-88F5-CC357B1777EF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C55-56D8-4535-9349-DFB3E5B8A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148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24471"/>
            <a:ext cx="2628900" cy="51647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24471"/>
            <a:ext cx="7734300" cy="51647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A01B-5B64-4CDC-88F5-CC357B1777EF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C55-56D8-4535-9349-DFB3E5B8A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943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997396"/>
            <a:ext cx="9144000" cy="2121759"/>
          </a:xfrm>
        </p:spPr>
        <p:txBody>
          <a:bodyPr anchor="b"/>
          <a:lstStyle>
            <a:lvl1pPr algn="ctr">
              <a:defRPr sz="533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200978"/>
            <a:ext cx="9144000" cy="1471405"/>
          </a:xfrm>
        </p:spPr>
        <p:txBody>
          <a:bodyPr/>
          <a:lstStyle>
            <a:lvl1pPr marL="0" indent="0" algn="ctr">
              <a:buNone/>
              <a:defRPr sz="2133"/>
            </a:lvl1pPr>
            <a:lvl2pPr marL="406314" indent="0" algn="ctr">
              <a:buNone/>
              <a:defRPr sz="1777"/>
            </a:lvl2pPr>
            <a:lvl3pPr marL="812627" indent="0" algn="ctr">
              <a:buNone/>
              <a:defRPr sz="1600"/>
            </a:lvl3pPr>
            <a:lvl4pPr marL="1218941" indent="0" algn="ctr">
              <a:buNone/>
              <a:defRPr sz="1422"/>
            </a:lvl4pPr>
            <a:lvl5pPr marL="1625255" indent="0" algn="ctr">
              <a:buNone/>
              <a:defRPr sz="1422"/>
            </a:lvl5pPr>
            <a:lvl6pPr marL="2031568" indent="0" algn="ctr">
              <a:buNone/>
              <a:defRPr sz="1422"/>
            </a:lvl6pPr>
            <a:lvl7pPr marL="2437882" indent="0" algn="ctr">
              <a:buNone/>
              <a:defRPr sz="1422"/>
            </a:lvl7pPr>
            <a:lvl8pPr marL="2844195" indent="0" algn="ctr">
              <a:buNone/>
              <a:defRPr sz="1422"/>
            </a:lvl8pPr>
            <a:lvl9pPr marL="3250509" indent="0" algn="ctr">
              <a:buNone/>
              <a:defRPr sz="1422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E92-86FA-49B3-BD78-E404575F1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2017/11/15 Wednesday</a:t>
            </a:fld>
            <a:endParaRPr lang="zh-CN" altLang="en-US" sz="1432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1F0FF-D3AB-4D31-8F5B-0FC55832B3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sz="1432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521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E92-86FA-49B3-BD78-E404575F1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2017/11/15 Wednesday</a:t>
            </a:fld>
            <a:endParaRPr lang="zh-CN" altLang="en-US" sz="1432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A7B3-8A5E-4E1F-BECE-FE96F023808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sz="1432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8061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519372"/>
            <a:ext cx="10515600" cy="2535106"/>
          </a:xfrm>
        </p:spPr>
        <p:txBody>
          <a:bodyPr anchor="b"/>
          <a:lstStyle>
            <a:lvl1pPr>
              <a:defRPr sz="533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078461"/>
            <a:ext cx="10515600" cy="1333152"/>
          </a:xfrm>
        </p:spPr>
        <p:txBody>
          <a:bodyPr/>
          <a:lstStyle>
            <a:lvl1pPr marL="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1pPr>
            <a:lvl2pPr marL="406314" indent="0">
              <a:buNone/>
              <a:defRPr sz="1777">
                <a:solidFill>
                  <a:schemeClr val="tx1">
                    <a:tint val="75000"/>
                  </a:schemeClr>
                </a:solidFill>
              </a:defRPr>
            </a:lvl2pPr>
            <a:lvl3pPr marL="8126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218941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4pPr>
            <a:lvl5pPr marL="1625255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5pPr>
            <a:lvl6pPr marL="2031568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6pPr>
            <a:lvl7pPr marL="2437882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7pPr>
            <a:lvl8pPr marL="2844195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8pPr>
            <a:lvl9pPr marL="3250509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E92-86FA-49B3-BD78-E404575F1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2017/11/15 Wednesday</a:t>
            </a:fld>
            <a:endParaRPr lang="zh-CN" altLang="en-US" sz="1432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383F-9C1B-4CC6-9098-8CAEE4D7A8B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sz="1432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278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22355"/>
            <a:ext cx="5181600" cy="386684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22355"/>
            <a:ext cx="5181600" cy="386684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E92-86FA-49B3-BD78-E404575F1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2017/11/15 Wednesday</a:t>
            </a:fld>
            <a:endParaRPr lang="zh-CN" altLang="en-US" sz="1432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BF70-BFCD-415A-9DC0-D0D66E5ED29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sz="1432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468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24472"/>
            <a:ext cx="10515600" cy="117797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493978"/>
            <a:ext cx="5157787" cy="732176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314" indent="0">
              <a:buNone/>
              <a:defRPr sz="1777" b="1"/>
            </a:lvl2pPr>
            <a:lvl3pPr marL="812627" indent="0">
              <a:buNone/>
              <a:defRPr sz="1600" b="1"/>
            </a:lvl3pPr>
            <a:lvl4pPr marL="1218941" indent="0">
              <a:buNone/>
              <a:defRPr sz="1422" b="1"/>
            </a:lvl4pPr>
            <a:lvl5pPr marL="1625255" indent="0">
              <a:buNone/>
              <a:defRPr sz="1422" b="1"/>
            </a:lvl5pPr>
            <a:lvl6pPr marL="2031568" indent="0">
              <a:buNone/>
              <a:defRPr sz="1422" b="1"/>
            </a:lvl6pPr>
            <a:lvl7pPr marL="2437882" indent="0">
              <a:buNone/>
              <a:defRPr sz="1422" b="1"/>
            </a:lvl7pPr>
            <a:lvl8pPr marL="2844195" indent="0">
              <a:buNone/>
              <a:defRPr sz="1422" b="1"/>
            </a:lvl8pPr>
            <a:lvl9pPr marL="3250509" indent="0">
              <a:buNone/>
              <a:defRPr sz="1422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226153"/>
            <a:ext cx="5157787" cy="32743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493978"/>
            <a:ext cx="5183188" cy="732176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314" indent="0">
              <a:buNone/>
              <a:defRPr sz="1777" b="1"/>
            </a:lvl2pPr>
            <a:lvl3pPr marL="812627" indent="0">
              <a:buNone/>
              <a:defRPr sz="1600" b="1"/>
            </a:lvl3pPr>
            <a:lvl4pPr marL="1218941" indent="0">
              <a:buNone/>
              <a:defRPr sz="1422" b="1"/>
            </a:lvl4pPr>
            <a:lvl5pPr marL="1625255" indent="0">
              <a:buNone/>
              <a:defRPr sz="1422" b="1"/>
            </a:lvl5pPr>
            <a:lvl6pPr marL="2031568" indent="0">
              <a:buNone/>
              <a:defRPr sz="1422" b="1"/>
            </a:lvl6pPr>
            <a:lvl7pPr marL="2437882" indent="0">
              <a:buNone/>
              <a:defRPr sz="1422" b="1"/>
            </a:lvl7pPr>
            <a:lvl8pPr marL="2844195" indent="0">
              <a:buNone/>
              <a:defRPr sz="1422" b="1"/>
            </a:lvl8pPr>
            <a:lvl9pPr marL="3250509" indent="0">
              <a:buNone/>
              <a:defRPr sz="1422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226153"/>
            <a:ext cx="5183188" cy="32743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E92-86FA-49B3-BD78-E404575F1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2017/11/15 Wednesday</a:t>
            </a:fld>
            <a:endParaRPr lang="zh-CN" altLang="en-US" sz="1432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EFB69-DE6A-40C9-A33C-1FCE6B36A8D8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sz="1432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1136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E92-86FA-49B3-BD78-E404575F1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2017/11/15 Wednesday</a:t>
            </a:fld>
            <a:endParaRPr lang="zh-CN" altLang="en-US" sz="1432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4D99-1A20-4C07-9723-1361842F533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sz="1432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933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E92-86FA-49B3-BD78-E404575F1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2017/11/15 Wednesday</a:t>
            </a:fld>
            <a:endParaRPr lang="zh-CN" altLang="en-US" sz="1432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9D54-16AC-4EA6-86C6-9A3A842ABF1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sz="1432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717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06294"/>
            <a:ext cx="3932237" cy="1422030"/>
          </a:xfrm>
        </p:spPr>
        <p:txBody>
          <a:bodyPr anchor="b"/>
          <a:lstStyle>
            <a:lvl1pPr>
              <a:defRPr sz="2844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877483"/>
            <a:ext cx="6172200" cy="4330983"/>
          </a:xfrm>
        </p:spPr>
        <p:txBody>
          <a:bodyPr/>
          <a:lstStyle>
            <a:lvl1pPr>
              <a:defRPr sz="2844"/>
            </a:lvl1pPr>
            <a:lvl2pPr>
              <a:defRPr sz="2488"/>
            </a:lvl2pPr>
            <a:lvl3pPr>
              <a:defRPr sz="2133"/>
            </a:lvl3pPr>
            <a:lvl4pPr>
              <a:defRPr sz="1777"/>
            </a:lvl4pPr>
            <a:lvl5pPr>
              <a:defRPr sz="1777"/>
            </a:lvl5pPr>
            <a:lvl6pPr>
              <a:defRPr sz="1777"/>
            </a:lvl6pPr>
            <a:lvl7pPr>
              <a:defRPr sz="1777"/>
            </a:lvl7pPr>
            <a:lvl8pPr>
              <a:defRPr sz="1777"/>
            </a:lvl8pPr>
            <a:lvl9pPr>
              <a:defRPr sz="177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828324"/>
            <a:ext cx="3932237" cy="3387196"/>
          </a:xfrm>
        </p:spPr>
        <p:txBody>
          <a:bodyPr/>
          <a:lstStyle>
            <a:lvl1pPr marL="0" indent="0">
              <a:buNone/>
              <a:defRPr sz="1422"/>
            </a:lvl1pPr>
            <a:lvl2pPr marL="406314" indent="0">
              <a:buNone/>
              <a:defRPr sz="1244"/>
            </a:lvl2pPr>
            <a:lvl3pPr marL="812627" indent="0">
              <a:buNone/>
              <a:defRPr sz="1066"/>
            </a:lvl3pPr>
            <a:lvl4pPr marL="1218941" indent="0">
              <a:buNone/>
              <a:defRPr sz="889"/>
            </a:lvl4pPr>
            <a:lvl5pPr marL="1625255" indent="0">
              <a:buNone/>
              <a:defRPr sz="889"/>
            </a:lvl5pPr>
            <a:lvl6pPr marL="2031568" indent="0">
              <a:buNone/>
              <a:defRPr sz="889"/>
            </a:lvl6pPr>
            <a:lvl7pPr marL="2437882" indent="0">
              <a:buNone/>
              <a:defRPr sz="889"/>
            </a:lvl7pPr>
            <a:lvl8pPr marL="2844195" indent="0">
              <a:buNone/>
              <a:defRPr sz="889"/>
            </a:lvl8pPr>
            <a:lvl9pPr marL="3250509" indent="0">
              <a:buNone/>
              <a:defRPr sz="88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E92-86FA-49B3-BD78-E404575F1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2017/11/15 Wednesday</a:t>
            </a:fld>
            <a:endParaRPr lang="zh-CN" altLang="en-US" sz="1432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8AE8B-F36B-4506-B8C7-B8BDE75AC73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sz="1432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55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A01B-5B64-4CDC-88F5-CC357B1777EF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C55-56D8-4535-9349-DFB3E5B8A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6308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06294"/>
            <a:ext cx="3932237" cy="1422030"/>
          </a:xfrm>
        </p:spPr>
        <p:txBody>
          <a:bodyPr anchor="b"/>
          <a:lstStyle>
            <a:lvl1pPr>
              <a:defRPr sz="2844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877483"/>
            <a:ext cx="6172200" cy="4330983"/>
          </a:xfrm>
        </p:spPr>
        <p:txBody>
          <a:bodyPr anchor="t"/>
          <a:lstStyle>
            <a:lvl1pPr marL="0" indent="0">
              <a:buNone/>
              <a:defRPr sz="2844"/>
            </a:lvl1pPr>
            <a:lvl2pPr marL="406314" indent="0">
              <a:buNone/>
              <a:defRPr sz="2488"/>
            </a:lvl2pPr>
            <a:lvl3pPr marL="812627" indent="0">
              <a:buNone/>
              <a:defRPr sz="2133"/>
            </a:lvl3pPr>
            <a:lvl4pPr marL="1218941" indent="0">
              <a:buNone/>
              <a:defRPr sz="1777"/>
            </a:lvl4pPr>
            <a:lvl5pPr marL="1625255" indent="0">
              <a:buNone/>
              <a:defRPr sz="1777"/>
            </a:lvl5pPr>
            <a:lvl6pPr marL="2031568" indent="0">
              <a:buNone/>
              <a:defRPr sz="1777"/>
            </a:lvl6pPr>
            <a:lvl7pPr marL="2437882" indent="0">
              <a:buNone/>
              <a:defRPr sz="1777"/>
            </a:lvl7pPr>
            <a:lvl8pPr marL="2844195" indent="0">
              <a:buNone/>
              <a:defRPr sz="1777"/>
            </a:lvl8pPr>
            <a:lvl9pPr marL="3250509" indent="0">
              <a:buNone/>
              <a:defRPr sz="1777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828324"/>
            <a:ext cx="3932237" cy="3387196"/>
          </a:xfrm>
        </p:spPr>
        <p:txBody>
          <a:bodyPr/>
          <a:lstStyle>
            <a:lvl1pPr marL="0" indent="0">
              <a:buNone/>
              <a:defRPr sz="1422"/>
            </a:lvl1pPr>
            <a:lvl2pPr marL="406314" indent="0">
              <a:buNone/>
              <a:defRPr sz="1244"/>
            </a:lvl2pPr>
            <a:lvl3pPr marL="812627" indent="0">
              <a:buNone/>
              <a:defRPr sz="1066"/>
            </a:lvl3pPr>
            <a:lvl4pPr marL="1218941" indent="0">
              <a:buNone/>
              <a:defRPr sz="889"/>
            </a:lvl4pPr>
            <a:lvl5pPr marL="1625255" indent="0">
              <a:buNone/>
              <a:defRPr sz="889"/>
            </a:lvl5pPr>
            <a:lvl6pPr marL="2031568" indent="0">
              <a:buNone/>
              <a:defRPr sz="889"/>
            </a:lvl6pPr>
            <a:lvl7pPr marL="2437882" indent="0">
              <a:buNone/>
              <a:defRPr sz="889"/>
            </a:lvl7pPr>
            <a:lvl8pPr marL="2844195" indent="0">
              <a:buNone/>
              <a:defRPr sz="889"/>
            </a:lvl8pPr>
            <a:lvl9pPr marL="3250509" indent="0">
              <a:buNone/>
              <a:defRPr sz="88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E92-86FA-49B3-BD78-E404575F1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2017/11/15 Wednesday</a:t>
            </a:fld>
            <a:endParaRPr lang="zh-CN" altLang="en-US" sz="1432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A928-226A-4D05-947B-8666102B602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sz="1432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2543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E92-86FA-49B3-BD78-E404575F1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2017/11/15 Wednesday</a:t>
            </a:fld>
            <a:endParaRPr lang="zh-CN" altLang="en-US" sz="1432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326F9-C399-4B17-8713-A359C4A3B79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sz="1432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541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24471"/>
            <a:ext cx="2628900" cy="51647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24471"/>
            <a:ext cx="7734300" cy="51647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E92-86FA-49B3-BD78-E404575F1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2017/11/15 Wednesday</a:t>
            </a:fld>
            <a:endParaRPr lang="zh-CN" altLang="en-US" sz="1432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69CF-A382-493C-854E-6AD3FA5B94D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sz="1432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559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519372"/>
            <a:ext cx="10515600" cy="2535106"/>
          </a:xfrm>
        </p:spPr>
        <p:txBody>
          <a:bodyPr anchor="b"/>
          <a:lstStyle>
            <a:lvl1pPr>
              <a:defRPr sz="5332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078461"/>
            <a:ext cx="10515600" cy="1333152"/>
          </a:xfrm>
        </p:spPr>
        <p:txBody>
          <a:bodyPr/>
          <a:lstStyle>
            <a:lvl1pPr marL="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1pPr>
            <a:lvl2pPr marL="406314" indent="0">
              <a:buNone/>
              <a:defRPr sz="1777">
                <a:solidFill>
                  <a:schemeClr val="tx1">
                    <a:tint val="75000"/>
                  </a:schemeClr>
                </a:solidFill>
              </a:defRPr>
            </a:lvl2pPr>
            <a:lvl3pPr marL="8126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218941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4pPr>
            <a:lvl5pPr marL="1625255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5pPr>
            <a:lvl6pPr marL="2031568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6pPr>
            <a:lvl7pPr marL="2437882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7pPr>
            <a:lvl8pPr marL="2844195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8pPr>
            <a:lvl9pPr marL="3250509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A01B-5B64-4CDC-88F5-CC357B1777EF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C55-56D8-4535-9349-DFB3E5B8A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192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622355"/>
            <a:ext cx="5181600" cy="386684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22355"/>
            <a:ext cx="5181600" cy="386684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A01B-5B64-4CDC-88F5-CC357B1777EF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C55-56D8-4535-9349-DFB3E5B8A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273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24472"/>
            <a:ext cx="10515600" cy="117797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493978"/>
            <a:ext cx="5157787" cy="732176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314" indent="0">
              <a:buNone/>
              <a:defRPr sz="1777" b="1"/>
            </a:lvl2pPr>
            <a:lvl3pPr marL="812627" indent="0">
              <a:buNone/>
              <a:defRPr sz="1600" b="1"/>
            </a:lvl3pPr>
            <a:lvl4pPr marL="1218941" indent="0">
              <a:buNone/>
              <a:defRPr sz="1422" b="1"/>
            </a:lvl4pPr>
            <a:lvl5pPr marL="1625255" indent="0">
              <a:buNone/>
              <a:defRPr sz="1422" b="1"/>
            </a:lvl5pPr>
            <a:lvl6pPr marL="2031568" indent="0">
              <a:buNone/>
              <a:defRPr sz="1422" b="1"/>
            </a:lvl6pPr>
            <a:lvl7pPr marL="2437882" indent="0">
              <a:buNone/>
              <a:defRPr sz="1422" b="1"/>
            </a:lvl7pPr>
            <a:lvl8pPr marL="2844195" indent="0">
              <a:buNone/>
              <a:defRPr sz="1422" b="1"/>
            </a:lvl8pPr>
            <a:lvl9pPr marL="3250509" indent="0">
              <a:buNone/>
              <a:defRPr sz="1422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226153"/>
            <a:ext cx="5157787" cy="32743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493978"/>
            <a:ext cx="5183188" cy="732176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314" indent="0">
              <a:buNone/>
              <a:defRPr sz="1777" b="1"/>
            </a:lvl2pPr>
            <a:lvl3pPr marL="812627" indent="0">
              <a:buNone/>
              <a:defRPr sz="1600" b="1"/>
            </a:lvl3pPr>
            <a:lvl4pPr marL="1218941" indent="0">
              <a:buNone/>
              <a:defRPr sz="1422" b="1"/>
            </a:lvl4pPr>
            <a:lvl5pPr marL="1625255" indent="0">
              <a:buNone/>
              <a:defRPr sz="1422" b="1"/>
            </a:lvl5pPr>
            <a:lvl6pPr marL="2031568" indent="0">
              <a:buNone/>
              <a:defRPr sz="1422" b="1"/>
            </a:lvl6pPr>
            <a:lvl7pPr marL="2437882" indent="0">
              <a:buNone/>
              <a:defRPr sz="1422" b="1"/>
            </a:lvl7pPr>
            <a:lvl8pPr marL="2844195" indent="0">
              <a:buNone/>
              <a:defRPr sz="1422" b="1"/>
            </a:lvl8pPr>
            <a:lvl9pPr marL="3250509" indent="0">
              <a:buNone/>
              <a:defRPr sz="1422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226153"/>
            <a:ext cx="5183188" cy="32743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A01B-5B64-4CDC-88F5-CC357B1777EF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C55-56D8-4535-9349-DFB3E5B8A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439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A01B-5B64-4CDC-88F5-CC357B1777EF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C55-56D8-4535-9349-DFB3E5B8A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8878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A01B-5B64-4CDC-88F5-CC357B1777EF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C55-56D8-4535-9349-DFB3E5B8A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4259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06294"/>
            <a:ext cx="3932237" cy="1422030"/>
          </a:xfrm>
        </p:spPr>
        <p:txBody>
          <a:bodyPr anchor="b"/>
          <a:lstStyle>
            <a:lvl1pPr>
              <a:defRPr sz="2844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877483"/>
            <a:ext cx="6172200" cy="4330983"/>
          </a:xfrm>
        </p:spPr>
        <p:txBody>
          <a:bodyPr/>
          <a:lstStyle>
            <a:lvl1pPr>
              <a:defRPr sz="2844"/>
            </a:lvl1pPr>
            <a:lvl2pPr>
              <a:defRPr sz="2488"/>
            </a:lvl2pPr>
            <a:lvl3pPr>
              <a:defRPr sz="2133"/>
            </a:lvl3pPr>
            <a:lvl4pPr>
              <a:defRPr sz="1777"/>
            </a:lvl4pPr>
            <a:lvl5pPr>
              <a:defRPr sz="1777"/>
            </a:lvl5pPr>
            <a:lvl6pPr>
              <a:defRPr sz="1777"/>
            </a:lvl6pPr>
            <a:lvl7pPr>
              <a:defRPr sz="1777"/>
            </a:lvl7pPr>
            <a:lvl8pPr>
              <a:defRPr sz="1777"/>
            </a:lvl8pPr>
            <a:lvl9pPr>
              <a:defRPr sz="177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1828324"/>
            <a:ext cx="3932237" cy="3387196"/>
          </a:xfrm>
        </p:spPr>
        <p:txBody>
          <a:bodyPr/>
          <a:lstStyle>
            <a:lvl1pPr marL="0" indent="0">
              <a:buNone/>
              <a:defRPr sz="1422"/>
            </a:lvl1pPr>
            <a:lvl2pPr marL="406314" indent="0">
              <a:buNone/>
              <a:defRPr sz="1244"/>
            </a:lvl2pPr>
            <a:lvl3pPr marL="812627" indent="0">
              <a:buNone/>
              <a:defRPr sz="1066"/>
            </a:lvl3pPr>
            <a:lvl4pPr marL="1218941" indent="0">
              <a:buNone/>
              <a:defRPr sz="889"/>
            </a:lvl4pPr>
            <a:lvl5pPr marL="1625255" indent="0">
              <a:buNone/>
              <a:defRPr sz="889"/>
            </a:lvl5pPr>
            <a:lvl6pPr marL="2031568" indent="0">
              <a:buNone/>
              <a:defRPr sz="889"/>
            </a:lvl6pPr>
            <a:lvl7pPr marL="2437882" indent="0">
              <a:buNone/>
              <a:defRPr sz="889"/>
            </a:lvl7pPr>
            <a:lvl8pPr marL="2844195" indent="0">
              <a:buNone/>
              <a:defRPr sz="889"/>
            </a:lvl8pPr>
            <a:lvl9pPr marL="3250509" indent="0">
              <a:buNone/>
              <a:defRPr sz="88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A01B-5B64-4CDC-88F5-CC357B1777EF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C55-56D8-4535-9349-DFB3E5B8A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200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06294"/>
            <a:ext cx="3932237" cy="1422030"/>
          </a:xfrm>
        </p:spPr>
        <p:txBody>
          <a:bodyPr anchor="b"/>
          <a:lstStyle>
            <a:lvl1pPr>
              <a:defRPr sz="2844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877483"/>
            <a:ext cx="6172200" cy="4330983"/>
          </a:xfrm>
        </p:spPr>
        <p:txBody>
          <a:bodyPr/>
          <a:lstStyle>
            <a:lvl1pPr marL="0" indent="0">
              <a:buNone/>
              <a:defRPr sz="2844"/>
            </a:lvl1pPr>
            <a:lvl2pPr marL="406314" indent="0">
              <a:buNone/>
              <a:defRPr sz="2488"/>
            </a:lvl2pPr>
            <a:lvl3pPr marL="812627" indent="0">
              <a:buNone/>
              <a:defRPr sz="2133"/>
            </a:lvl3pPr>
            <a:lvl4pPr marL="1218941" indent="0">
              <a:buNone/>
              <a:defRPr sz="1777"/>
            </a:lvl4pPr>
            <a:lvl5pPr marL="1625255" indent="0">
              <a:buNone/>
              <a:defRPr sz="1777"/>
            </a:lvl5pPr>
            <a:lvl6pPr marL="2031568" indent="0">
              <a:buNone/>
              <a:defRPr sz="1777"/>
            </a:lvl6pPr>
            <a:lvl7pPr marL="2437882" indent="0">
              <a:buNone/>
              <a:defRPr sz="1777"/>
            </a:lvl7pPr>
            <a:lvl8pPr marL="2844195" indent="0">
              <a:buNone/>
              <a:defRPr sz="1777"/>
            </a:lvl8pPr>
            <a:lvl9pPr marL="3250509" indent="0">
              <a:buNone/>
              <a:defRPr sz="1777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1828324"/>
            <a:ext cx="3932237" cy="3387196"/>
          </a:xfrm>
        </p:spPr>
        <p:txBody>
          <a:bodyPr/>
          <a:lstStyle>
            <a:lvl1pPr marL="0" indent="0">
              <a:buNone/>
              <a:defRPr sz="1422"/>
            </a:lvl1pPr>
            <a:lvl2pPr marL="406314" indent="0">
              <a:buNone/>
              <a:defRPr sz="1244"/>
            </a:lvl2pPr>
            <a:lvl3pPr marL="812627" indent="0">
              <a:buNone/>
              <a:defRPr sz="1066"/>
            </a:lvl3pPr>
            <a:lvl4pPr marL="1218941" indent="0">
              <a:buNone/>
              <a:defRPr sz="889"/>
            </a:lvl4pPr>
            <a:lvl5pPr marL="1625255" indent="0">
              <a:buNone/>
              <a:defRPr sz="889"/>
            </a:lvl5pPr>
            <a:lvl6pPr marL="2031568" indent="0">
              <a:buNone/>
              <a:defRPr sz="889"/>
            </a:lvl6pPr>
            <a:lvl7pPr marL="2437882" indent="0">
              <a:buNone/>
              <a:defRPr sz="889"/>
            </a:lvl7pPr>
            <a:lvl8pPr marL="2844195" indent="0">
              <a:buNone/>
              <a:defRPr sz="889"/>
            </a:lvl8pPr>
            <a:lvl9pPr marL="3250509" indent="0">
              <a:buNone/>
              <a:defRPr sz="88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A01B-5B64-4CDC-88F5-CC357B1777EF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C55-56D8-4535-9349-DFB3E5B8A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7154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2F2F2"/>
            </a:gs>
            <a:gs pos="82999">
              <a:srgbClr val="F2F2F2"/>
            </a:gs>
            <a:gs pos="100000">
              <a:srgbClr val="D8D8D8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24472"/>
            <a:ext cx="10515600" cy="11779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622355"/>
            <a:ext cx="10515600" cy="3866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5648618"/>
            <a:ext cx="2743200" cy="3244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1A01B-5B64-4CDC-88F5-CC357B1777EF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5648618"/>
            <a:ext cx="4114800" cy="3244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5648618"/>
            <a:ext cx="2743200" cy="3244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78C55-56D8-4535-9349-DFB3E5B8A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776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812627" rtl="0" eaLnBrk="1" latinLnBrk="0" hangingPunct="1">
        <a:lnSpc>
          <a:spcPct val="90000"/>
        </a:lnSpc>
        <a:spcBef>
          <a:spcPct val="0"/>
        </a:spcBef>
        <a:buNone/>
        <a:defRPr sz="39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3157" indent="-203157" algn="l" defTabSz="812627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2488" kern="1200">
          <a:solidFill>
            <a:schemeClr val="tx1"/>
          </a:solidFill>
          <a:latin typeface="+mn-lt"/>
          <a:ea typeface="+mn-ea"/>
          <a:cs typeface="+mn-cs"/>
        </a:defRPr>
      </a:lvl1pPr>
      <a:lvl2pPr marL="609470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015784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777" kern="1200">
          <a:solidFill>
            <a:schemeClr val="tx1"/>
          </a:solidFill>
          <a:latin typeface="+mn-lt"/>
          <a:ea typeface="+mn-ea"/>
          <a:cs typeface="+mn-cs"/>
        </a:defRPr>
      </a:lvl3pPr>
      <a:lvl4pPr marL="1422098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11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34725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641039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047352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453666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314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627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41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255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1568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7882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195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0509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24472"/>
            <a:ext cx="10515600" cy="11779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622355"/>
            <a:ext cx="10515600" cy="3866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5648618"/>
            <a:ext cx="2743200" cy="3244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1A01B-5B64-4CDC-88F5-CC357B1777EF}" type="datetimeFigureOut">
              <a:rPr lang="zh-CN" altLang="en-US" smtClean="0"/>
              <a:t>2017/11/15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5648618"/>
            <a:ext cx="4114800" cy="3244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5648618"/>
            <a:ext cx="2743200" cy="3244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78C55-56D8-4535-9349-DFB3E5B8A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035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12627" rtl="0" eaLnBrk="1" latinLnBrk="0" hangingPunct="1">
        <a:lnSpc>
          <a:spcPct val="90000"/>
        </a:lnSpc>
        <a:spcBef>
          <a:spcPct val="0"/>
        </a:spcBef>
        <a:buNone/>
        <a:defRPr sz="39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3157" indent="-203157" algn="l" defTabSz="812627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2488" kern="1200">
          <a:solidFill>
            <a:schemeClr val="tx1"/>
          </a:solidFill>
          <a:latin typeface="+mn-lt"/>
          <a:ea typeface="+mn-ea"/>
          <a:cs typeface="+mn-cs"/>
        </a:defRPr>
      </a:lvl1pPr>
      <a:lvl2pPr marL="609470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015784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777" kern="1200">
          <a:solidFill>
            <a:schemeClr val="tx1"/>
          </a:solidFill>
          <a:latin typeface="+mn-lt"/>
          <a:ea typeface="+mn-ea"/>
          <a:cs typeface="+mn-cs"/>
        </a:defRPr>
      </a:lvl3pPr>
      <a:lvl4pPr marL="1422098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11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34725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641039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047352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453666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314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627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41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255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1568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7882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195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0509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21" t="38707" r="29969"/>
          <a:stretch/>
        </p:blipFill>
        <p:spPr>
          <a:xfrm>
            <a:off x="-3698301" y="-35547"/>
            <a:ext cx="7369391" cy="6225854"/>
          </a:xfrm>
          <a:prstGeom prst="rect">
            <a:avLst/>
          </a:prstGeom>
        </p:spPr>
      </p:pic>
      <p:sp>
        <p:nvSpPr>
          <p:cNvPr id="11267" name="等腰三角形 20"/>
          <p:cNvSpPr>
            <a:spLocks noChangeArrowheads="1"/>
          </p:cNvSpPr>
          <p:nvPr/>
        </p:nvSpPr>
        <p:spPr bwMode="auto">
          <a:xfrm flipV="1">
            <a:off x="-1625068" y="-87245"/>
            <a:ext cx="3323713" cy="2866631"/>
          </a:xfrm>
          <a:prstGeom prst="triangle">
            <a:avLst>
              <a:gd name="adj" fmla="val 50000"/>
            </a:avLst>
          </a:prstGeom>
          <a:solidFill>
            <a:srgbClr val="E4F731">
              <a:alpha val="2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6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68" name="等腰三角形 21"/>
          <p:cNvSpPr>
            <a:spLocks noChangeArrowheads="1"/>
          </p:cNvSpPr>
          <p:nvPr/>
        </p:nvSpPr>
        <p:spPr bwMode="auto">
          <a:xfrm rot="16200000" flipV="1">
            <a:off x="686986" y="1852062"/>
            <a:ext cx="575703" cy="501196"/>
          </a:xfrm>
          <a:prstGeom prst="triangle">
            <a:avLst>
              <a:gd name="adj" fmla="val 50000"/>
            </a:avLst>
          </a:prstGeom>
          <a:solidFill>
            <a:srgbClr val="23079B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6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0" name="等腰三角形 23"/>
          <p:cNvSpPr>
            <a:spLocks noChangeArrowheads="1"/>
          </p:cNvSpPr>
          <p:nvPr/>
        </p:nvSpPr>
        <p:spPr bwMode="auto">
          <a:xfrm rot="10800000">
            <a:off x="4511237" y="1358937"/>
            <a:ext cx="492176" cy="400992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6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1" name="等腰三角形 24"/>
          <p:cNvSpPr>
            <a:spLocks noChangeArrowheads="1"/>
          </p:cNvSpPr>
          <p:nvPr/>
        </p:nvSpPr>
        <p:spPr bwMode="auto">
          <a:xfrm rot="10800000">
            <a:off x="4382356" y="1274092"/>
            <a:ext cx="549110" cy="400992"/>
          </a:xfrm>
          <a:prstGeom prst="triangle">
            <a:avLst>
              <a:gd name="adj" fmla="val 50000"/>
            </a:avLst>
          </a:prstGeom>
          <a:solidFill>
            <a:srgbClr val="FF0000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6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6" name="等腰三角形 37"/>
          <p:cNvSpPr>
            <a:spLocks noChangeArrowheads="1"/>
          </p:cNvSpPr>
          <p:nvPr/>
        </p:nvSpPr>
        <p:spPr bwMode="auto">
          <a:xfrm rot="5400000">
            <a:off x="10565871" y="1384041"/>
            <a:ext cx="1043950" cy="898644"/>
          </a:xfrm>
          <a:prstGeom prst="triangle">
            <a:avLst>
              <a:gd name="adj" fmla="val 50000"/>
            </a:avLst>
          </a:prstGeom>
          <a:solidFill>
            <a:srgbClr val="CC0099">
              <a:alpha val="5215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6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9" name="等腰三角形 40"/>
          <p:cNvSpPr>
            <a:spLocks noChangeArrowheads="1"/>
          </p:cNvSpPr>
          <p:nvPr/>
        </p:nvSpPr>
        <p:spPr bwMode="auto">
          <a:xfrm rot="916745">
            <a:off x="11422898" y="2174763"/>
            <a:ext cx="616495" cy="551601"/>
          </a:xfrm>
          <a:prstGeom prst="triangle">
            <a:avLst>
              <a:gd name="adj" fmla="val 50000"/>
            </a:avLst>
          </a:prstGeom>
          <a:solidFill>
            <a:srgbClr val="FF33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6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80" name="等腰三角形 41"/>
          <p:cNvSpPr>
            <a:spLocks noChangeArrowheads="1"/>
          </p:cNvSpPr>
          <p:nvPr/>
        </p:nvSpPr>
        <p:spPr bwMode="auto">
          <a:xfrm rot="9156460">
            <a:off x="11499078" y="1373461"/>
            <a:ext cx="616495" cy="482474"/>
          </a:xfrm>
          <a:prstGeom prst="triangle">
            <a:avLst>
              <a:gd name="adj" fmla="val 50000"/>
            </a:avLst>
          </a:prstGeom>
          <a:solidFill>
            <a:srgbClr val="FF7C80">
              <a:alpha val="5215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6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555158" y="1940792"/>
            <a:ext cx="376308" cy="355690"/>
            <a:chOff x="5365895" y="2072540"/>
            <a:chExt cx="376308" cy="376316"/>
          </a:xfrm>
        </p:grpSpPr>
        <p:sp>
          <p:nvSpPr>
            <p:cNvPr id="25" name="椭圆 34"/>
            <p:cNvSpPr>
              <a:spLocks noChangeArrowheads="1"/>
            </p:cNvSpPr>
            <p:nvPr/>
          </p:nvSpPr>
          <p:spPr bwMode="auto">
            <a:xfrm>
              <a:off x="5365895" y="2072540"/>
              <a:ext cx="376308" cy="376316"/>
            </a:xfrm>
            <a:prstGeom prst="ellipse">
              <a:avLst/>
            </a:prstGeom>
            <a:solidFill>
              <a:srgbClr val="002AF4"/>
            </a:solidFill>
            <a:ln w="38100" cap="flat" cmpd="sng">
              <a:solidFill>
                <a:srgbClr val="1BBC9C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22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Freeform 26"/>
            <p:cNvSpPr>
              <a:spLocks noEditPoints="1" noChangeArrowheads="1"/>
            </p:cNvSpPr>
            <p:nvPr/>
          </p:nvSpPr>
          <p:spPr bwMode="auto">
            <a:xfrm>
              <a:off x="5445178" y="2136416"/>
              <a:ext cx="257598" cy="239330"/>
            </a:xfrm>
            <a:custGeom>
              <a:avLst/>
              <a:gdLst>
                <a:gd name="T0" fmla="*/ 184 w 185"/>
                <a:gd name="T1" fmla="*/ 64 h 172"/>
                <a:gd name="T2" fmla="*/ 179 w 185"/>
                <a:gd name="T3" fmla="*/ 60 h 172"/>
                <a:gd name="T4" fmla="*/ 117 w 185"/>
                <a:gd name="T5" fmla="*/ 60 h 172"/>
                <a:gd name="T6" fmla="*/ 98 w 185"/>
                <a:gd name="T7" fmla="*/ 4 h 172"/>
                <a:gd name="T8" fmla="*/ 93 w 185"/>
                <a:gd name="T9" fmla="*/ 0 h 172"/>
                <a:gd name="T10" fmla="*/ 93 w 185"/>
                <a:gd name="T11" fmla="*/ 0 h 172"/>
                <a:gd name="T12" fmla="*/ 86 w 185"/>
                <a:gd name="T13" fmla="*/ 4 h 172"/>
                <a:gd name="T14" fmla="*/ 68 w 185"/>
                <a:gd name="T15" fmla="*/ 60 h 172"/>
                <a:gd name="T16" fmla="*/ 7 w 185"/>
                <a:gd name="T17" fmla="*/ 60 h 172"/>
                <a:gd name="T18" fmla="*/ 1 w 185"/>
                <a:gd name="T19" fmla="*/ 64 h 172"/>
                <a:gd name="T20" fmla="*/ 4 w 185"/>
                <a:gd name="T21" fmla="*/ 71 h 172"/>
                <a:gd name="T22" fmla="*/ 50 w 185"/>
                <a:gd name="T23" fmla="*/ 108 h 172"/>
                <a:gd name="T24" fmla="*/ 33 w 185"/>
                <a:gd name="T25" fmla="*/ 164 h 172"/>
                <a:gd name="T26" fmla="*/ 35 w 185"/>
                <a:gd name="T27" fmla="*/ 171 h 172"/>
                <a:gd name="T28" fmla="*/ 43 w 185"/>
                <a:gd name="T29" fmla="*/ 171 h 172"/>
                <a:gd name="T30" fmla="*/ 93 w 185"/>
                <a:gd name="T31" fmla="*/ 135 h 172"/>
                <a:gd name="T32" fmla="*/ 143 w 185"/>
                <a:gd name="T33" fmla="*/ 171 h 172"/>
                <a:gd name="T34" fmla="*/ 147 w 185"/>
                <a:gd name="T35" fmla="*/ 172 h 172"/>
                <a:gd name="T36" fmla="*/ 150 w 185"/>
                <a:gd name="T37" fmla="*/ 171 h 172"/>
                <a:gd name="T38" fmla="*/ 152 w 185"/>
                <a:gd name="T39" fmla="*/ 164 h 172"/>
                <a:gd name="T40" fmla="*/ 132 w 185"/>
                <a:gd name="T41" fmla="*/ 108 h 172"/>
                <a:gd name="T42" fmla="*/ 182 w 185"/>
                <a:gd name="T43" fmla="*/ 71 h 172"/>
                <a:gd name="T44" fmla="*/ 184 w 185"/>
                <a:gd name="T45" fmla="*/ 64 h 172"/>
                <a:gd name="T46" fmla="*/ 128 w 185"/>
                <a:gd name="T47" fmla="*/ 102 h 172"/>
                <a:gd name="T48" fmla="*/ 125 w 185"/>
                <a:gd name="T49" fmla="*/ 111 h 172"/>
                <a:gd name="T50" fmla="*/ 145 w 185"/>
                <a:gd name="T51" fmla="*/ 164 h 172"/>
                <a:gd name="T52" fmla="*/ 97 w 185"/>
                <a:gd name="T53" fmla="*/ 129 h 172"/>
                <a:gd name="T54" fmla="*/ 88 w 185"/>
                <a:gd name="T55" fmla="*/ 129 h 172"/>
                <a:gd name="T56" fmla="*/ 41 w 185"/>
                <a:gd name="T57" fmla="*/ 164 h 172"/>
                <a:gd name="T58" fmla="*/ 56 w 185"/>
                <a:gd name="T59" fmla="*/ 111 h 172"/>
                <a:gd name="T60" fmla="*/ 55 w 185"/>
                <a:gd name="T61" fmla="*/ 102 h 172"/>
                <a:gd name="T62" fmla="*/ 12 w 185"/>
                <a:gd name="T63" fmla="*/ 68 h 172"/>
                <a:gd name="T64" fmla="*/ 67 w 185"/>
                <a:gd name="T65" fmla="*/ 68 h 172"/>
                <a:gd name="T66" fmla="*/ 75 w 185"/>
                <a:gd name="T67" fmla="*/ 62 h 172"/>
                <a:gd name="T68" fmla="*/ 92 w 185"/>
                <a:gd name="T69" fmla="*/ 8 h 172"/>
                <a:gd name="T70" fmla="*/ 110 w 185"/>
                <a:gd name="T71" fmla="*/ 62 h 172"/>
                <a:gd name="T72" fmla="*/ 118 w 185"/>
                <a:gd name="T73" fmla="*/ 68 h 172"/>
                <a:gd name="T74" fmla="*/ 175 w 185"/>
                <a:gd name="T75" fmla="*/ 68 h 172"/>
                <a:gd name="T76" fmla="*/ 128 w 185"/>
                <a:gd name="T77" fmla="*/ 102 h 17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85"/>
                <a:gd name="T118" fmla="*/ 0 h 172"/>
                <a:gd name="T119" fmla="*/ 185 w 185"/>
                <a:gd name="T120" fmla="*/ 172 h 17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85" h="172">
                  <a:moveTo>
                    <a:pt x="184" y="64"/>
                  </a:moveTo>
                  <a:cubicBezTo>
                    <a:pt x="184" y="62"/>
                    <a:pt x="181" y="60"/>
                    <a:pt x="179" y="60"/>
                  </a:cubicBezTo>
                  <a:cubicBezTo>
                    <a:pt x="117" y="60"/>
                    <a:pt x="117" y="60"/>
                    <a:pt x="117" y="60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7" y="2"/>
                    <a:pt x="96" y="0"/>
                    <a:pt x="93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0" y="0"/>
                    <a:pt x="87" y="2"/>
                    <a:pt x="86" y="4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4" y="60"/>
                    <a:pt x="2" y="62"/>
                    <a:pt x="1" y="64"/>
                  </a:cubicBezTo>
                  <a:cubicBezTo>
                    <a:pt x="0" y="67"/>
                    <a:pt x="1" y="70"/>
                    <a:pt x="4" y="71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33" y="164"/>
                    <a:pt x="33" y="164"/>
                    <a:pt x="33" y="164"/>
                  </a:cubicBezTo>
                  <a:cubicBezTo>
                    <a:pt x="32" y="167"/>
                    <a:pt x="33" y="169"/>
                    <a:pt x="35" y="171"/>
                  </a:cubicBezTo>
                  <a:cubicBezTo>
                    <a:pt x="38" y="172"/>
                    <a:pt x="41" y="172"/>
                    <a:pt x="43" y="171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143" y="171"/>
                    <a:pt x="143" y="171"/>
                    <a:pt x="143" y="171"/>
                  </a:cubicBezTo>
                  <a:cubicBezTo>
                    <a:pt x="144" y="171"/>
                    <a:pt x="145" y="172"/>
                    <a:pt x="147" y="172"/>
                  </a:cubicBezTo>
                  <a:cubicBezTo>
                    <a:pt x="148" y="172"/>
                    <a:pt x="149" y="171"/>
                    <a:pt x="150" y="171"/>
                  </a:cubicBezTo>
                  <a:cubicBezTo>
                    <a:pt x="152" y="169"/>
                    <a:pt x="153" y="166"/>
                    <a:pt x="152" y="164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82" y="71"/>
                    <a:pt x="182" y="71"/>
                    <a:pt x="182" y="71"/>
                  </a:cubicBezTo>
                  <a:cubicBezTo>
                    <a:pt x="184" y="70"/>
                    <a:pt x="185" y="67"/>
                    <a:pt x="184" y="64"/>
                  </a:cubicBezTo>
                  <a:close/>
                  <a:moveTo>
                    <a:pt x="128" y="102"/>
                  </a:moveTo>
                  <a:cubicBezTo>
                    <a:pt x="125" y="104"/>
                    <a:pt x="124" y="107"/>
                    <a:pt x="125" y="111"/>
                  </a:cubicBezTo>
                  <a:cubicBezTo>
                    <a:pt x="145" y="164"/>
                    <a:pt x="145" y="164"/>
                    <a:pt x="145" y="164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4" y="127"/>
                    <a:pt x="91" y="127"/>
                    <a:pt x="88" y="129"/>
                  </a:cubicBezTo>
                  <a:cubicBezTo>
                    <a:pt x="41" y="164"/>
                    <a:pt x="41" y="164"/>
                    <a:pt x="41" y="164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7" y="108"/>
                    <a:pt x="57" y="104"/>
                    <a:pt x="55" y="102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0" y="68"/>
                    <a:pt x="74" y="66"/>
                    <a:pt x="75" y="62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110" y="62"/>
                    <a:pt x="110" y="62"/>
                    <a:pt x="110" y="62"/>
                  </a:cubicBezTo>
                  <a:cubicBezTo>
                    <a:pt x="111" y="66"/>
                    <a:pt x="115" y="68"/>
                    <a:pt x="118" y="68"/>
                  </a:cubicBezTo>
                  <a:cubicBezTo>
                    <a:pt x="175" y="68"/>
                    <a:pt x="175" y="68"/>
                    <a:pt x="175" y="68"/>
                  </a:cubicBezTo>
                  <a:lnTo>
                    <a:pt x="128" y="102"/>
                  </a:lnTo>
                  <a:close/>
                </a:path>
              </a:pathLst>
            </a:custGeom>
            <a:solidFill>
              <a:schemeClr val="bg1"/>
            </a:solidFill>
            <a:ln w="2857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22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80777" y="2491512"/>
            <a:ext cx="367021" cy="346911"/>
            <a:chOff x="5394534" y="3271573"/>
            <a:chExt cx="367021" cy="367028"/>
          </a:xfrm>
        </p:grpSpPr>
        <p:sp>
          <p:nvSpPr>
            <p:cNvPr id="24" name="椭圆 33"/>
            <p:cNvSpPr>
              <a:spLocks noChangeArrowheads="1"/>
            </p:cNvSpPr>
            <p:nvPr/>
          </p:nvSpPr>
          <p:spPr bwMode="auto">
            <a:xfrm>
              <a:off x="5394534" y="3271573"/>
              <a:ext cx="367021" cy="367028"/>
            </a:xfrm>
            <a:prstGeom prst="ellipse">
              <a:avLst/>
            </a:prstGeom>
            <a:solidFill>
              <a:srgbClr val="33FF33"/>
            </a:solidFill>
            <a:ln w="38100" cap="flat" cmpd="sng">
              <a:solidFill>
                <a:srgbClr val="1BBC9C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22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" name="Freeform 36"/>
            <p:cNvSpPr>
              <a:spLocks noEditPoints="1" noChangeArrowheads="1"/>
            </p:cNvSpPr>
            <p:nvPr/>
          </p:nvSpPr>
          <p:spPr bwMode="auto">
            <a:xfrm>
              <a:off x="5480706" y="3352456"/>
              <a:ext cx="223703" cy="223708"/>
            </a:xfrm>
            <a:custGeom>
              <a:avLst/>
              <a:gdLst>
                <a:gd name="T0" fmla="*/ 42 w 184"/>
                <a:gd name="T1" fmla="*/ 176 h 184"/>
                <a:gd name="T2" fmla="*/ 40 w 184"/>
                <a:gd name="T3" fmla="*/ 182 h 184"/>
                <a:gd name="T4" fmla="*/ 146 w 184"/>
                <a:gd name="T5" fmla="*/ 184 h 184"/>
                <a:gd name="T6" fmla="*/ 148 w 184"/>
                <a:gd name="T7" fmla="*/ 178 h 184"/>
                <a:gd name="T8" fmla="*/ 184 w 184"/>
                <a:gd name="T9" fmla="*/ 22 h 184"/>
                <a:gd name="T10" fmla="*/ 182 w 184"/>
                <a:gd name="T11" fmla="*/ 16 h 184"/>
                <a:gd name="T12" fmla="*/ 164 w 184"/>
                <a:gd name="T13" fmla="*/ 8 h 184"/>
                <a:gd name="T14" fmla="*/ 162 w 184"/>
                <a:gd name="T15" fmla="*/ 8 h 184"/>
                <a:gd name="T16" fmla="*/ 164 w 184"/>
                <a:gd name="T17" fmla="*/ 7 h 184"/>
                <a:gd name="T18" fmla="*/ 163 w 184"/>
                <a:gd name="T19" fmla="*/ 0 h 184"/>
                <a:gd name="T20" fmla="*/ 20 w 184"/>
                <a:gd name="T21" fmla="*/ 1 h 184"/>
                <a:gd name="T22" fmla="*/ 21 w 184"/>
                <a:gd name="T23" fmla="*/ 8 h 184"/>
                <a:gd name="T24" fmla="*/ 22 w 184"/>
                <a:gd name="T25" fmla="*/ 8 h 184"/>
                <a:gd name="T26" fmla="*/ 20 w 184"/>
                <a:gd name="T27" fmla="*/ 16 h 184"/>
                <a:gd name="T28" fmla="*/ 0 w 184"/>
                <a:gd name="T29" fmla="*/ 18 h 184"/>
                <a:gd name="T30" fmla="*/ 2 w 184"/>
                <a:gd name="T31" fmla="*/ 24 h 184"/>
                <a:gd name="T32" fmla="*/ 4 w 184"/>
                <a:gd name="T33" fmla="*/ 44 h 184"/>
                <a:gd name="T34" fmla="*/ 9 w 184"/>
                <a:gd name="T35" fmla="*/ 48 h 184"/>
                <a:gd name="T36" fmla="*/ 13 w 184"/>
                <a:gd name="T37" fmla="*/ 44 h 184"/>
                <a:gd name="T38" fmla="*/ 20 w 184"/>
                <a:gd name="T39" fmla="*/ 24 h 184"/>
                <a:gd name="T40" fmla="*/ 88 w 184"/>
                <a:gd name="T41" fmla="*/ 156 h 184"/>
                <a:gd name="T42" fmla="*/ 64 w 184"/>
                <a:gd name="T43" fmla="*/ 158 h 184"/>
                <a:gd name="T44" fmla="*/ 66 w 184"/>
                <a:gd name="T45" fmla="*/ 164 h 184"/>
                <a:gd name="T46" fmla="*/ 120 w 184"/>
                <a:gd name="T47" fmla="*/ 162 h 184"/>
                <a:gd name="T48" fmla="*/ 118 w 184"/>
                <a:gd name="T49" fmla="*/ 156 h 184"/>
                <a:gd name="T50" fmla="*/ 96 w 184"/>
                <a:gd name="T51" fmla="*/ 96 h 184"/>
                <a:gd name="T52" fmla="*/ 176 w 184"/>
                <a:gd name="T53" fmla="*/ 24 h 184"/>
                <a:gd name="T54" fmla="*/ 172 w 184"/>
                <a:gd name="T55" fmla="*/ 44 h 184"/>
                <a:gd name="T56" fmla="*/ 180 w 184"/>
                <a:gd name="T57" fmla="*/ 44 h 184"/>
                <a:gd name="T58" fmla="*/ 184 w 184"/>
                <a:gd name="T59" fmla="*/ 24 h 184"/>
                <a:gd name="T60" fmla="*/ 184 w 184"/>
                <a:gd name="T61" fmla="*/ 22 h 184"/>
                <a:gd name="T62" fmla="*/ 28 w 184"/>
                <a:gd name="T63" fmla="*/ 24 h 184"/>
                <a:gd name="T64" fmla="*/ 28 w 184"/>
                <a:gd name="T65" fmla="*/ 20 h 184"/>
                <a:gd name="T66" fmla="*/ 28 w 184"/>
                <a:gd name="T67" fmla="*/ 8 h 184"/>
                <a:gd name="T68" fmla="*/ 30 w 184"/>
                <a:gd name="T69" fmla="*/ 8 h 184"/>
                <a:gd name="T70" fmla="*/ 154 w 184"/>
                <a:gd name="T71" fmla="*/ 8 h 184"/>
                <a:gd name="T72" fmla="*/ 156 w 184"/>
                <a:gd name="T73" fmla="*/ 17 h 184"/>
                <a:gd name="T74" fmla="*/ 156 w 184"/>
                <a:gd name="T75" fmla="*/ 24 h 18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84"/>
                <a:gd name="T115" fmla="*/ 0 h 184"/>
                <a:gd name="T116" fmla="*/ 184 w 184"/>
                <a:gd name="T117" fmla="*/ 184 h 18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84" h="184">
                  <a:moveTo>
                    <a:pt x="146" y="176"/>
                  </a:moveTo>
                  <a:cubicBezTo>
                    <a:pt x="42" y="176"/>
                    <a:pt x="42" y="176"/>
                    <a:pt x="42" y="176"/>
                  </a:cubicBezTo>
                  <a:cubicBezTo>
                    <a:pt x="41" y="176"/>
                    <a:pt x="40" y="177"/>
                    <a:pt x="40" y="178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40" y="183"/>
                    <a:pt x="41" y="184"/>
                    <a:pt x="42" y="184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7" y="184"/>
                    <a:pt x="148" y="183"/>
                    <a:pt x="148" y="182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8" y="177"/>
                    <a:pt x="147" y="176"/>
                    <a:pt x="146" y="176"/>
                  </a:cubicBezTo>
                  <a:close/>
                  <a:moveTo>
                    <a:pt x="184" y="22"/>
                  </a:moveTo>
                  <a:cubicBezTo>
                    <a:pt x="184" y="18"/>
                    <a:pt x="184" y="18"/>
                    <a:pt x="184" y="18"/>
                  </a:cubicBezTo>
                  <a:cubicBezTo>
                    <a:pt x="184" y="17"/>
                    <a:pt x="183" y="16"/>
                    <a:pt x="182" y="16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2" y="8"/>
                    <a:pt x="162" y="8"/>
                    <a:pt x="162" y="8"/>
                  </a:cubicBezTo>
                  <a:cubicBezTo>
                    <a:pt x="162" y="8"/>
                    <a:pt x="162" y="8"/>
                    <a:pt x="162" y="8"/>
                  </a:cubicBezTo>
                  <a:cubicBezTo>
                    <a:pt x="163" y="8"/>
                    <a:pt x="163" y="8"/>
                    <a:pt x="163" y="8"/>
                  </a:cubicBezTo>
                  <a:cubicBezTo>
                    <a:pt x="163" y="8"/>
                    <a:pt x="164" y="7"/>
                    <a:pt x="164" y="7"/>
                  </a:cubicBezTo>
                  <a:cubicBezTo>
                    <a:pt x="164" y="1"/>
                    <a:pt x="164" y="1"/>
                    <a:pt x="164" y="1"/>
                  </a:cubicBezTo>
                  <a:cubicBezTo>
                    <a:pt x="164" y="1"/>
                    <a:pt x="163" y="0"/>
                    <a:pt x="16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1"/>
                    <a:pt x="20" y="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7"/>
                    <a:pt x="21" y="8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1" y="24"/>
                    <a:pt x="2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31"/>
                    <a:pt x="2" y="38"/>
                    <a:pt x="4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6"/>
                    <a:pt x="6" y="48"/>
                    <a:pt x="9" y="48"/>
                  </a:cubicBezTo>
                  <a:cubicBezTo>
                    <a:pt x="11" y="48"/>
                    <a:pt x="13" y="46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1" y="38"/>
                    <a:pt x="9" y="31"/>
                    <a:pt x="8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62"/>
                    <a:pt x="50" y="94"/>
                    <a:pt x="88" y="9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66" y="156"/>
                    <a:pt x="66" y="156"/>
                    <a:pt x="66" y="156"/>
                  </a:cubicBezTo>
                  <a:cubicBezTo>
                    <a:pt x="65" y="156"/>
                    <a:pt x="64" y="157"/>
                    <a:pt x="64" y="158"/>
                  </a:cubicBezTo>
                  <a:cubicBezTo>
                    <a:pt x="64" y="162"/>
                    <a:pt x="64" y="162"/>
                    <a:pt x="64" y="162"/>
                  </a:cubicBezTo>
                  <a:cubicBezTo>
                    <a:pt x="64" y="163"/>
                    <a:pt x="65" y="164"/>
                    <a:pt x="66" y="164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9" y="164"/>
                    <a:pt x="120" y="163"/>
                    <a:pt x="120" y="162"/>
                  </a:cubicBezTo>
                  <a:cubicBezTo>
                    <a:pt x="120" y="158"/>
                    <a:pt x="120" y="158"/>
                    <a:pt x="120" y="158"/>
                  </a:cubicBezTo>
                  <a:cubicBezTo>
                    <a:pt x="120" y="157"/>
                    <a:pt x="119" y="156"/>
                    <a:pt x="118" y="156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134" y="94"/>
                    <a:pt x="164" y="62"/>
                    <a:pt x="164" y="24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5" y="31"/>
                    <a:pt x="173" y="38"/>
                    <a:pt x="171" y="44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2" y="46"/>
                    <a:pt x="173" y="48"/>
                    <a:pt x="176" y="48"/>
                  </a:cubicBezTo>
                  <a:cubicBezTo>
                    <a:pt x="178" y="48"/>
                    <a:pt x="180" y="46"/>
                    <a:pt x="180" y="44"/>
                  </a:cubicBezTo>
                  <a:cubicBezTo>
                    <a:pt x="180" y="44"/>
                    <a:pt x="180" y="44"/>
                    <a:pt x="180" y="44"/>
                  </a:cubicBezTo>
                  <a:cubicBezTo>
                    <a:pt x="182" y="38"/>
                    <a:pt x="183" y="31"/>
                    <a:pt x="184" y="24"/>
                  </a:cubicBezTo>
                  <a:cubicBezTo>
                    <a:pt x="182" y="24"/>
                    <a:pt x="182" y="24"/>
                    <a:pt x="182" y="24"/>
                  </a:cubicBezTo>
                  <a:cubicBezTo>
                    <a:pt x="183" y="24"/>
                    <a:pt x="184" y="23"/>
                    <a:pt x="184" y="22"/>
                  </a:cubicBezTo>
                  <a:close/>
                  <a:moveTo>
                    <a:pt x="92" y="88"/>
                  </a:moveTo>
                  <a:cubicBezTo>
                    <a:pt x="56" y="88"/>
                    <a:pt x="28" y="60"/>
                    <a:pt x="28" y="24"/>
                  </a:cubicBezTo>
                  <a:cubicBezTo>
                    <a:pt x="28" y="23"/>
                    <a:pt x="28" y="21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6" y="8"/>
                    <a:pt x="156" y="8"/>
                    <a:pt x="156" y="8"/>
                  </a:cubicBezTo>
                  <a:cubicBezTo>
                    <a:pt x="156" y="17"/>
                    <a:pt x="156" y="17"/>
                    <a:pt x="156" y="17"/>
                  </a:cubicBezTo>
                  <a:cubicBezTo>
                    <a:pt x="156" y="24"/>
                    <a:pt x="156" y="24"/>
                    <a:pt x="156" y="24"/>
                  </a:cubicBezTo>
                  <a:cubicBezTo>
                    <a:pt x="156" y="24"/>
                    <a:pt x="156" y="24"/>
                    <a:pt x="156" y="24"/>
                  </a:cubicBezTo>
                  <a:cubicBezTo>
                    <a:pt x="156" y="60"/>
                    <a:pt x="128" y="88"/>
                    <a:pt x="92" y="88"/>
                  </a:cubicBezTo>
                  <a:close/>
                </a:path>
              </a:pathLst>
            </a:custGeom>
            <a:solidFill>
              <a:schemeClr val="bg1"/>
            </a:solidFill>
            <a:ln w="2857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22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29" name="矩形 51"/>
          <p:cNvSpPr>
            <a:spLocks noChangeArrowheads="1"/>
          </p:cNvSpPr>
          <p:nvPr/>
        </p:nvSpPr>
        <p:spPr bwMode="auto">
          <a:xfrm>
            <a:off x="4957050" y="1937532"/>
            <a:ext cx="11724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0029F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版黑（非商用）常规体" pitchFamily="2" charset="-122"/>
              </a:rPr>
              <a:t>姓名：</a:t>
            </a:r>
            <a:endParaRPr lang="zh-CN" altLang="en-US" sz="1050" b="1" dirty="0">
              <a:solidFill>
                <a:srgbClr val="0029F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56"/>
          <p:cNvSpPr>
            <a:spLocks noChangeArrowheads="1"/>
          </p:cNvSpPr>
          <p:nvPr/>
        </p:nvSpPr>
        <p:spPr bwMode="auto">
          <a:xfrm>
            <a:off x="7675809" y="1921290"/>
            <a:ext cx="17023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F8A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版黑（非商用）常规体" pitchFamily="2" charset="-122"/>
              </a:rPr>
              <a:t>学院：</a:t>
            </a:r>
          </a:p>
        </p:txBody>
      </p:sp>
      <p:sp>
        <p:nvSpPr>
          <p:cNvPr id="31" name="矩形 50"/>
          <p:cNvSpPr>
            <a:spLocks noChangeArrowheads="1"/>
          </p:cNvSpPr>
          <p:nvPr/>
        </p:nvSpPr>
        <p:spPr bwMode="auto">
          <a:xfrm>
            <a:off x="5720815" y="1950756"/>
            <a:ext cx="903193" cy="353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97" b="1" dirty="0" smtClean="0">
                <a:solidFill>
                  <a:srgbClr val="0C0C0C"/>
                </a:solidFill>
                <a:ea typeface="方正粗倩简体"/>
                <a:sym typeface="方正粗倩简体" pitchFamily="1" charset="-122"/>
              </a:rPr>
              <a:t>XXX</a:t>
            </a:r>
            <a:endParaRPr lang="zh-CN" altLang="en-US" sz="1422" b="1" dirty="0">
              <a:solidFill>
                <a:prstClr val="black"/>
              </a:solidFill>
              <a:ea typeface="方正粗倩简体"/>
            </a:endParaRPr>
          </a:p>
        </p:txBody>
      </p:sp>
      <p:sp>
        <p:nvSpPr>
          <p:cNvPr id="32" name="矩形 55"/>
          <p:cNvSpPr>
            <a:spLocks noChangeArrowheads="1"/>
          </p:cNvSpPr>
          <p:nvPr/>
        </p:nvSpPr>
        <p:spPr bwMode="auto">
          <a:xfrm>
            <a:off x="8437344" y="1929208"/>
            <a:ext cx="1402093" cy="353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97" b="1" dirty="0" smtClean="0">
                <a:solidFill>
                  <a:srgbClr val="0C0C0C"/>
                </a:solidFill>
                <a:latin typeface="方正粗倩简体" pitchFamily="1" charset="-122"/>
                <a:ea typeface="方正粗倩简体" pitchFamily="1" charset="-122"/>
                <a:sym typeface="方正粗倩简体" pitchFamily="1" charset="-122"/>
              </a:rPr>
              <a:t>XXX</a:t>
            </a:r>
            <a:r>
              <a:rPr lang="zh-CN" altLang="en-US" sz="1697" b="1" dirty="0" smtClean="0">
                <a:solidFill>
                  <a:srgbClr val="0C0C0C"/>
                </a:solidFill>
                <a:latin typeface="方正粗倩简体" pitchFamily="1" charset="-122"/>
                <a:ea typeface="方正粗倩简体" pitchFamily="1" charset="-122"/>
                <a:sym typeface="方正粗倩简体" pitchFamily="1" charset="-122"/>
              </a:rPr>
              <a:t>学院</a:t>
            </a:r>
            <a:endParaRPr lang="zh-CN" altLang="en-US" sz="1697" b="1" dirty="0">
              <a:solidFill>
                <a:srgbClr val="0C0C0C"/>
              </a:solidFill>
              <a:latin typeface="方正粗倩简体" pitchFamily="1" charset="-122"/>
              <a:ea typeface="方正粗倩简体" pitchFamily="1" charset="-122"/>
              <a:sym typeface="方正粗倩简体" pitchFamily="1" charset="-122"/>
            </a:endParaRPr>
          </a:p>
        </p:txBody>
      </p:sp>
      <p:sp>
        <p:nvSpPr>
          <p:cNvPr id="33" name="矩形 57"/>
          <p:cNvSpPr>
            <a:spLocks noChangeArrowheads="1"/>
          </p:cNvSpPr>
          <p:nvPr/>
        </p:nvSpPr>
        <p:spPr bwMode="auto">
          <a:xfrm>
            <a:off x="4741421" y="2991758"/>
            <a:ext cx="5384781" cy="353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97" dirty="0" smtClean="0">
                <a:solidFill>
                  <a:srgbClr val="0C0C0C"/>
                </a:solidFill>
                <a:latin typeface="方正粗倩简体" pitchFamily="1" charset="-122"/>
                <a:ea typeface="方正粗倩简体" pitchFamily="1" charset="-122"/>
                <a:sym typeface="方正粗倩简体" pitchFamily="1" charset="-122"/>
              </a:rPr>
              <a:t>请简要列举候选人较为突出的荣誉和奖励</a:t>
            </a:r>
            <a:endParaRPr lang="zh-CN" altLang="en-US" sz="1697" dirty="0">
              <a:solidFill>
                <a:srgbClr val="0C0C0C"/>
              </a:solidFill>
              <a:latin typeface="方正粗倩简体" pitchFamily="1" charset="-122"/>
              <a:ea typeface="方正粗倩简体" pitchFamily="1" charset="-122"/>
              <a:sym typeface="方正粗倩简体" pitchFamily="1" charset="-122"/>
            </a:endParaRPr>
          </a:p>
        </p:txBody>
      </p:sp>
      <p:sp>
        <p:nvSpPr>
          <p:cNvPr id="34" name="矩形 58"/>
          <p:cNvSpPr>
            <a:spLocks noChangeArrowheads="1"/>
          </p:cNvSpPr>
          <p:nvPr/>
        </p:nvSpPr>
        <p:spPr bwMode="auto">
          <a:xfrm>
            <a:off x="4976824" y="2468225"/>
            <a:ext cx="26801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33FF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版黑（非商用）常规体" pitchFamily="2" charset="-122"/>
              </a:rPr>
              <a:t>荣誉</a:t>
            </a:r>
            <a:r>
              <a:rPr lang="zh-CN" altLang="en-US" dirty="0">
                <a:solidFill>
                  <a:srgbClr val="33FF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版黑（非商用）常规体" pitchFamily="2" charset="-122"/>
              </a:rPr>
              <a:t>：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7287240" y="1941556"/>
            <a:ext cx="369745" cy="349486"/>
            <a:chOff x="5375446" y="2731609"/>
            <a:chExt cx="369745" cy="369752"/>
          </a:xfrm>
        </p:grpSpPr>
        <p:sp>
          <p:nvSpPr>
            <p:cNvPr id="26" name="椭圆 36"/>
            <p:cNvSpPr>
              <a:spLocks noChangeArrowheads="1"/>
            </p:cNvSpPr>
            <p:nvPr/>
          </p:nvSpPr>
          <p:spPr bwMode="auto">
            <a:xfrm>
              <a:off x="5375446" y="2731609"/>
              <a:ext cx="369745" cy="369752"/>
            </a:xfrm>
            <a:prstGeom prst="ellipse">
              <a:avLst/>
            </a:prstGeom>
            <a:solidFill>
              <a:srgbClr val="FF8A3B"/>
            </a:solidFill>
            <a:ln w="38100" cap="flat" cmpd="sng">
              <a:solidFill>
                <a:srgbClr val="1BBC9C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22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5" name="Freeform 37"/>
            <p:cNvSpPr>
              <a:spLocks noEditPoints="1" noChangeArrowheads="1"/>
            </p:cNvSpPr>
            <p:nvPr/>
          </p:nvSpPr>
          <p:spPr bwMode="auto">
            <a:xfrm rot="7200000">
              <a:off x="5443521" y="2845415"/>
              <a:ext cx="248937" cy="152157"/>
            </a:xfrm>
            <a:custGeom>
              <a:avLst/>
              <a:gdLst>
                <a:gd name="T0" fmla="*/ 140 w 184"/>
                <a:gd name="T1" fmla="*/ 0 h 184"/>
                <a:gd name="T2" fmla="*/ 92 w 184"/>
                <a:gd name="T3" fmla="*/ 17 h 184"/>
                <a:gd name="T4" fmla="*/ 44 w 184"/>
                <a:gd name="T5" fmla="*/ 0 h 184"/>
                <a:gd name="T6" fmla="*/ 0 w 184"/>
                <a:gd name="T7" fmla="*/ 20 h 184"/>
                <a:gd name="T8" fmla="*/ 0 w 184"/>
                <a:gd name="T9" fmla="*/ 168 h 184"/>
                <a:gd name="T10" fmla="*/ 16 w 184"/>
                <a:gd name="T11" fmla="*/ 184 h 184"/>
                <a:gd name="T12" fmla="*/ 46 w 184"/>
                <a:gd name="T13" fmla="*/ 176 h 184"/>
                <a:gd name="T14" fmla="*/ 80 w 184"/>
                <a:gd name="T15" fmla="*/ 184 h 184"/>
                <a:gd name="T16" fmla="*/ 92 w 184"/>
                <a:gd name="T17" fmla="*/ 178 h 184"/>
                <a:gd name="T18" fmla="*/ 104 w 184"/>
                <a:gd name="T19" fmla="*/ 184 h 184"/>
                <a:gd name="T20" fmla="*/ 138 w 184"/>
                <a:gd name="T21" fmla="*/ 176 h 184"/>
                <a:gd name="T22" fmla="*/ 168 w 184"/>
                <a:gd name="T23" fmla="*/ 184 h 184"/>
                <a:gd name="T24" fmla="*/ 184 w 184"/>
                <a:gd name="T25" fmla="*/ 168 h 184"/>
                <a:gd name="T26" fmla="*/ 184 w 184"/>
                <a:gd name="T27" fmla="*/ 20 h 184"/>
                <a:gd name="T28" fmla="*/ 140 w 184"/>
                <a:gd name="T29" fmla="*/ 0 h 184"/>
                <a:gd name="T30" fmla="*/ 88 w 184"/>
                <a:gd name="T31" fmla="*/ 168 h 184"/>
                <a:gd name="T32" fmla="*/ 80 w 184"/>
                <a:gd name="T33" fmla="*/ 176 h 184"/>
                <a:gd name="T34" fmla="*/ 47 w 184"/>
                <a:gd name="T35" fmla="*/ 168 h 184"/>
                <a:gd name="T36" fmla="*/ 16 w 184"/>
                <a:gd name="T37" fmla="*/ 176 h 184"/>
                <a:gd name="T38" fmla="*/ 8 w 184"/>
                <a:gd name="T39" fmla="*/ 168 h 184"/>
                <a:gd name="T40" fmla="*/ 8 w 184"/>
                <a:gd name="T41" fmla="*/ 20 h 184"/>
                <a:gd name="T42" fmla="*/ 44 w 184"/>
                <a:gd name="T43" fmla="*/ 8 h 184"/>
                <a:gd name="T44" fmla="*/ 88 w 184"/>
                <a:gd name="T45" fmla="*/ 24 h 184"/>
                <a:gd name="T46" fmla="*/ 88 w 184"/>
                <a:gd name="T47" fmla="*/ 168 h 184"/>
                <a:gd name="T48" fmla="*/ 176 w 184"/>
                <a:gd name="T49" fmla="*/ 168 h 184"/>
                <a:gd name="T50" fmla="*/ 168 w 184"/>
                <a:gd name="T51" fmla="*/ 176 h 184"/>
                <a:gd name="T52" fmla="*/ 137 w 184"/>
                <a:gd name="T53" fmla="*/ 168 h 184"/>
                <a:gd name="T54" fmla="*/ 104 w 184"/>
                <a:gd name="T55" fmla="*/ 176 h 184"/>
                <a:gd name="T56" fmla="*/ 96 w 184"/>
                <a:gd name="T57" fmla="*/ 168 h 184"/>
                <a:gd name="T58" fmla="*/ 96 w 184"/>
                <a:gd name="T59" fmla="*/ 24 h 184"/>
                <a:gd name="T60" fmla="*/ 140 w 184"/>
                <a:gd name="T61" fmla="*/ 8 h 184"/>
                <a:gd name="T62" fmla="*/ 176 w 184"/>
                <a:gd name="T63" fmla="*/ 20 h 184"/>
                <a:gd name="T64" fmla="*/ 176 w 184"/>
                <a:gd name="T65" fmla="*/ 168 h 18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84"/>
                <a:gd name="T100" fmla="*/ 0 h 184"/>
                <a:gd name="T101" fmla="*/ 184 w 184"/>
                <a:gd name="T102" fmla="*/ 184 h 18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84" h="184">
                  <a:moveTo>
                    <a:pt x="140" y="0"/>
                  </a:moveTo>
                  <a:cubicBezTo>
                    <a:pt x="122" y="0"/>
                    <a:pt x="101" y="5"/>
                    <a:pt x="92" y="17"/>
                  </a:cubicBezTo>
                  <a:cubicBezTo>
                    <a:pt x="83" y="5"/>
                    <a:pt x="62" y="0"/>
                    <a:pt x="44" y="0"/>
                  </a:cubicBezTo>
                  <a:cubicBezTo>
                    <a:pt x="28" y="0"/>
                    <a:pt x="0" y="4"/>
                    <a:pt x="0" y="20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77"/>
                    <a:pt x="7" y="184"/>
                    <a:pt x="16" y="184"/>
                  </a:cubicBezTo>
                  <a:cubicBezTo>
                    <a:pt x="16" y="184"/>
                    <a:pt x="31" y="176"/>
                    <a:pt x="46" y="176"/>
                  </a:cubicBezTo>
                  <a:cubicBezTo>
                    <a:pt x="63" y="176"/>
                    <a:pt x="80" y="184"/>
                    <a:pt x="80" y="184"/>
                  </a:cubicBezTo>
                  <a:cubicBezTo>
                    <a:pt x="85" y="184"/>
                    <a:pt x="89" y="182"/>
                    <a:pt x="92" y="178"/>
                  </a:cubicBezTo>
                  <a:cubicBezTo>
                    <a:pt x="95" y="182"/>
                    <a:pt x="99" y="184"/>
                    <a:pt x="104" y="184"/>
                  </a:cubicBezTo>
                  <a:cubicBezTo>
                    <a:pt x="104" y="184"/>
                    <a:pt x="121" y="176"/>
                    <a:pt x="138" y="176"/>
                  </a:cubicBezTo>
                  <a:cubicBezTo>
                    <a:pt x="153" y="176"/>
                    <a:pt x="168" y="184"/>
                    <a:pt x="168" y="184"/>
                  </a:cubicBezTo>
                  <a:cubicBezTo>
                    <a:pt x="177" y="184"/>
                    <a:pt x="184" y="177"/>
                    <a:pt x="184" y="168"/>
                  </a:cubicBezTo>
                  <a:cubicBezTo>
                    <a:pt x="184" y="20"/>
                    <a:pt x="184" y="20"/>
                    <a:pt x="184" y="20"/>
                  </a:cubicBezTo>
                  <a:cubicBezTo>
                    <a:pt x="184" y="4"/>
                    <a:pt x="156" y="0"/>
                    <a:pt x="140" y="0"/>
                  </a:cubicBezTo>
                  <a:close/>
                  <a:moveTo>
                    <a:pt x="88" y="168"/>
                  </a:moveTo>
                  <a:cubicBezTo>
                    <a:pt x="88" y="172"/>
                    <a:pt x="84" y="176"/>
                    <a:pt x="80" y="176"/>
                  </a:cubicBezTo>
                  <a:cubicBezTo>
                    <a:pt x="80" y="176"/>
                    <a:pt x="62" y="168"/>
                    <a:pt x="47" y="168"/>
                  </a:cubicBezTo>
                  <a:cubicBezTo>
                    <a:pt x="30" y="168"/>
                    <a:pt x="16" y="176"/>
                    <a:pt x="16" y="176"/>
                  </a:cubicBezTo>
                  <a:cubicBezTo>
                    <a:pt x="12" y="176"/>
                    <a:pt x="8" y="172"/>
                    <a:pt x="8" y="16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15"/>
                    <a:pt x="17" y="8"/>
                    <a:pt x="44" y="8"/>
                  </a:cubicBezTo>
                  <a:cubicBezTo>
                    <a:pt x="59" y="8"/>
                    <a:pt x="78" y="13"/>
                    <a:pt x="88" y="24"/>
                  </a:cubicBezTo>
                  <a:lnTo>
                    <a:pt x="88" y="168"/>
                  </a:lnTo>
                  <a:close/>
                  <a:moveTo>
                    <a:pt x="176" y="168"/>
                  </a:moveTo>
                  <a:cubicBezTo>
                    <a:pt x="176" y="172"/>
                    <a:pt x="172" y="176"/>
                    <a:pt x="168" y="176"/>
                  </a:cubicBezTo>
                  <a:cubicBezTo>
                    <a:pt x="168" y="176"/>
                    <a:pt x="154" y="168"/>
                    <a:pt x="137" y="168"/>
                  </a:cubicBezTo>
                  <a:cubicBezTo>
                    <a:pt x="122" y="168"/>
                    <a:pt x="104" y="176"/>
                    <a:pt x="104" y="176"/>
                  </a:cubicBezTo>
                  <a:cubicBezTo>
                    <a:pt x="100" y="176"/>
                    <a:pt x="96" y="172"/>
                    <a:pt x="96" y="168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106" y="13"/>
                    <a:pt x="125" y="8"/>
                    <a:pt x="140" y="8"/>
                  </a:cubicBezTo>
                  <a:cubicBezTo>
                    <a:pt x="167" y="8"/>
                    <a:pt x="176" y="15"/>
                    <a:pt x="176" y="20"/>
                  </a:cubicBezTo>
                  <a:lnTo>
                    <a:pt x="176" y="168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22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</p:grpSp>
      <p:pic>
        <p:nvPicPr>
          <p:cNvPr id="36" name="图片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9611" y="5373654"/>
            <a:ext cx="2082409" cy="591971"/>
          </a:xfrm>
          <a:prstGeom prst="rect">
            <a:avLst/>
          </a:prstGeom>
        </p:spPr>
      </p:pic>
      <p:sp>
        <p:nvSpPr>
          <p:cNvPr id="38" name="等腰三角形 21"/>
          <p:cNvSpPr>
            <a:spLocks noChangeArrowheads="1"/>
          </p:cNvSpPr>
          <p:nvPr/>
        </p:nvSpPr>
        <p:spPr bwMode="auto">
          <a:xfrm rot="16200000" flipV="1">
            <a:off x="839001" y="1849754"/>
            <a:ext cx="575703" cy="501196"/>
          </a:xfrm>
          <a:prstGeom prst="triangle">
            <a:avLst>
              <a:gd name="adj" fmla="val 50000"/>
            </a:avLst>
          </a:prstGeom>
          <a:solidFill>
            <a:srgbClr val="23079B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6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0663" y="16780"/>
            <a:ext cx="10233886" cy="1129751"/>
            <a:chOff x="1399837" y="45761"/>
            <a:chExt cx="10233886" cy="112975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73" t="32776" r="3933" b="47221"/>
            <a:stretch/>
          </p:blipFill>
          <p:spPr>
            <a:xfrm>
              <a:off x="1399837" y="45761"/>
              <a:ext cx="10233886" cy="1129751"/>
            </a:xfrm>
            <a:prstGeom prst="rect">
              <a:avLst/>
            </a:prstGeom>
          </p:spPr>
        </p:pic>
        <p:sp>
          <p:nvSpPr>
            <p:cNvPr id="37" name="矩形 59"/>
            <p:cNvSpPr>
              <a:spLocks noChangeArrowheads="1"/>
            </p:cNvSpPr>
            <p:nvPr/>
          </p:nvSpPr>
          <p:spPr bwMode="auto">
            <a:xfrm>
              <a:off x="2443082" y="312804"/>
              <a:ext cx="817700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2017</a:t>
              </a:r>
              <a:r>
                <a:rPr lang="zh-CN" altLang="en-US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年度</a:t>
              </a:r>
              <a:r>
                <a:rPr lang="zh-CN" altLang="en-US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“</a:t>
              </a: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成电杰出</a:t>
              </a:r>
              <a:r>
                <a:rPr lang="zh-CN" altLang="en-US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学生（研究生）”</a:t>
              </a: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候选人展播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724239" y="1487837"/>
            <a:ext cx="3143623" cy="4029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272204" y="2698922"/>
            <a:ext cx="613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照片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096637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33</Words>
  <Application>Microsoft Office PowerPoint</Application>
  <PresentationFormat>自定义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方正粗倩简体</vt:lpstr>
      <vt:lpstr>宋体</vt:lpstr>
      <vt:lpstr>微软雅黑</vt:lpstr>
      <vt:lpstr>造字工房版黑（非商用）常规体</vt:lpstr>
      <vt:lpstr>Arial</vt:lpstr>
      <vt:lpstr>Calibri</vt:lpstr>
      <vt:lpstr>Calibri Light</vt:lpstr>
      <vt:lpstr>Office 主题</vt:lpstr>
      <vt:lpstr>1_Office 主题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刘欢</dc:creator>
  <cp:lastModifiedBy>Administrator</cp:lastModifiedBy>
  <cp:revision>56</cp:revision>
  <dcterms:created xsi:type="dcterms:W3CDTF">2015-11-05T06:24:28Z</dcterms:created>
  <dcterms:modified xsi:type="dcterms:W3CDTF">2017-11-15T02:04:10Z</dcterms:modified>
</cp:coreProperties>
</file>